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</p:sldIdLst>
  <p:sldSz cx="12192000" cy="6858000"/>
  <p:notesSz cx="6669088" cy="992822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C3685B-0400-40C2-8D12-EA90D0151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8CE2E12-DD73-4610-B590-5A2C7168BC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E9263-25C1-44A1-8496-821E854FED3C}" type="datetimeFigureOut">
              <a:rPr lang="zh-CN" altLang="en-US" smtClean="0"/>
              <a:t>2022/5/8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ECFC2AF-43D4-4A79-ADE0-F3BEABCF8D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F9DA33E-2526-4589-AE0C-745B903AE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F32970-D688-4292-A507-321196CC1E5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39648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151D8D4F-34D4-48D8-81D6-5ADDFD2214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2B630B0-7E97-4800-BCE2-F41B4F37EE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9DB49FA-4C6D-498F-9A39-7BD2B3F43AC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4E9263-25C1-44A1-8496-821E854FED3C}" type="datetimeFigureOut">
              <a:rPr lang="zh-CN" altLang="en-US" smtClean="0"/>
              <a:t>2022/5/8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8E58F2D-7CFE-4ACF-97A0-03A4ACEC49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15F909E-F39B-4FFF-9364-1B7ECBA1B9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F32970-D688-4292-A507-321196CC1E5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56178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8E29153D-21F1-4CA2-B81E-CE7475606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1A9B7B9-9D25-403C-99D7-47EE625BF23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7944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95624EDE-C694-4DB9-8790-BA2E348BB3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BCDE39C-4541-4BBF-82E2-E9214FA4B84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584795"/>
      </p:ext>
    </p:extLst>
  </p:cSld>
  <p:clrMapOvr>
    <a:masterClrMapping/>
  </p:clrMapOvr>
  <p:transition spd="slow">
    <p:zoom dir="in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43FC5347-FF6C-4697-BBFA-208AA4D05D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92A0E7C-D92D-48AA-9DEE-B0268B2BD17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812022"/>
      </p:ext>
    </p:extLst>
  </p:cSld>
  <p:clrMapOvr>
    <a:masterClrMapping/>
  </p:clrMapOvr>
  <p:transition spd="slow">
    <p:zoom dir="in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DFBCB55F-4843-40A6-8610-861EDF411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9084AE3-E751-49A7-A007-39C94F31C19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666678"/>
      </p:ext>
    </p:extLst>
  </p:cSld>
  <p:clrMapOvr>
    <a:masterClrMapping/>
  </p:clrMapOvr>
  <p:transition spd="slow">
    <p:zoom dir="in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0691AE2B-E326-4D70-80E3-76FD150C9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B4C8738-9D27-4EE2-9722-D479DF5217F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41845"/>
      </p:ext>
    </p:extLst>
  </p:cSld>
  <p:clrMapOvr>
    <a:masterClrMapping/>
  </p:clrMapOvr>
  <p:transition spd="slow">
    <p:zoom dir="in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35925BCA-0B99-4A66-B78C-DC7133990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71B58D6-EAEC-413C-B073-8DA4A9BFE6F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881421"/>
      </p:ext>
    </p:extLst>
  </p:cSld>
  <p:clrMapOvr>
    <a:masterClrMapping/>
  </p:clrMapOvr>
  <p:transition spd="slow">
    <p:zoom dir="in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F9E583DD-DD73-48D3-8ACB-63DE2A9B8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B79DE16-A2D2-4DF3-92FE-F220C0826FB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358598"/>
      </p:ext>
    </p:extLst>
  </p:cSld>
  <p:clrMapOvr>
    <a:masterClrMapping/>
  </p:clrMapOvr>
  <p:transition spd="slow">
    <p:zoom dir="in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AB4B28F5-19B3-487D-A639-3CF3A3D82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19C67CF-C00A-40CA-A541-E72ED3BDCF0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744184"/>
      </p:ext>
    </p:extLst>
  </p:cSld>
  <p:clrMapOvr>
    <a:masterClrMapping/>
  </p:clrMapOvr>
  <p:transition spd="slow">
    <p:zoom dir="in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B14A0440-106D-43DD-B0C4-C46ECD583A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B9D8AEC-2660-41B4-AD42-4527A522F6F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447852"/>
      </p:ext>
    </p:extLst>
  </p:cSld>
  <p:clrMapOvr>
    <a:masterClrMapping/>
  </p:clrMapOvr>
  <p:transition spd="slow">
    <p:zoom dir="in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343A1545-278B-423E-AC63-F9EC0CBAD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56A6034-D07E-410A-BA3B-3FFD3D97BE1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7643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24DB42A6-B0BD-4787-9130-BE7BEEE4D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BE6C168-B604-4F04-9496-89CB8ABEEA7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9318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6512FC89-838A-4845-80FD-5AA5DF95A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F9FEA14-BB4B-4528-B7D0-5BCDED533B8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5403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10D52161-4E24-47D2-A1C7-68C0C2B45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81559B0-B7CC-4EC7-85D3-78710AC6A1E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3394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A8A9CE00-EA0C-4A58-AFB0-B5CA96EDB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562F94B-05C6-4CA8-812F-5B9A90040D2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1363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64BFC928-046A-4D5E-AD59-D2EBA9823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3471213-D29D-4B94-B057-FE3E96AFF3C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617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6ACE7299-BA9E-4979-A091-6CFB3EFCE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6EBD61C-D8AB-4170-ACBC-2E81AFC7B70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1484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8AF40838-ECA9-4311-B7DC-4AA315828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63FF124-AA59-4492-AEB7-20F2A7D5459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6948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94702884-FC04-4AF2-8BA5-B5051BE05C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CFE099D-C418-4026-BDC2-B84D8E06877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2365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A6ACD468-2D79-4EE8-B965-868492D9D7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F8CC2EB-726C-4250-BF12-772C1F6C3C8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558739"/>
      </p:ext>
    </p:extLst>
  </p:cSld>
  <p:clrMapOvr>
    <a:masterClrMapping/>
  </p:clrMapOvr>
  <p:transition spd="slow">
    <p:zoom dir="in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683E26A6-2577-4308-B97F-E02DBDB89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5F5BA4D-8888-452A-AD4F-111BC1873E0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9326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38946482-A365-4F01-8924-BB984C45A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467EA04-406A-4137-9EDA-F975A79D034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5549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16726D64-7E35-474F-8146-945CF2169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85818F7-DE38-4166-AC24-70D7160B49A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4361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FA5F6AAA-E2A6-4B80-A180-598C9670D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5CD920B-497B-4C22-841E-F02AE2C27A5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34303"/>
      </p:ext>
    </p:extLst>
  </p:cSld>
  <p:clrMapOvr>
    <a:masterClrMapping/>
  </p:clrMapOvr>
  <p:transition spd="slow">
    <p:zoom dir="in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4689C454-19A2-4B40-9268-25A697AD6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BBBCD52-1E8D-4332-83F5-DBDC5860B0B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6160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B4FB1FDC-F8C7-4E87-AF2F-2EBE20F63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9EEEDF8-F0C1-4E1F-93F9-D66F4312D1B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241394"/>
      </p:ext>
    </p:extLst>
  </p:cSld>
  <p:clrMapOvr>
    <a:masterClrMapping/>
  </p:clrMapOvr>
  <p:transition spd="slow">
    <p:zoom dir="in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047BD947-D594-4B7E-BFE8-994E29492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B42F75F-3026-4005-B6ED-99D3F9EAED2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1922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365805A7-7286-44D7-A141-80D7DE953E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0A5E98E-B589-4318-9B26-14040E81CC3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471008"/>
      </p:ext>
    </p:extLst>
  </p:cSld>
  <p:clrMapOvr>
    <a:masterClrMapping/>
  </p:clrMapOvr>
  <p:transition spd="slow">
    <p:zoom dir="in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88F00878-02E5-4C5B-B516-21453D27E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CC3462B-68F0-4EB2-AA68-DF20117E5C5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49645"/>
      </p:ext>
    </p:extLst>
  </p:cSld>
  <p:clrMapOvr>
    <a:masterClrMapping/>
  </p:clrMapOvr>
  <p:transition spd="slow">
    <p:zoom dir="in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74FB20A9-A47D-43A7-AA24-A11C517F0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A994ED6-1006-4B3F-A8DB-4B76004960E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170370"/>
      </p:ext>
    </p:extLst>
  </p:cSld>
  <p:clrMapOvr>
    <a:masterClrMapping/>
  </p:clrMapOvr>
  <p:transition spd="slow">
    <p:zoom dir="in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106857CC-CC0D-4D4F-AA69-FCC4113EC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E720A33-1DD5-4490-A163-D7DC5D9B326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983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96598836-6595-4095-BD94-5C460D429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9FE73BF-7F8F-4C60-9882-E83D25C2B5E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8176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733C591F-9335-423F-98A6-7710BD940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595B5C2-1A40-45A2-B719-C837F394C20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49581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C4A9AB85-FDFF-40F4-93A6-F6F29F42A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4270E65-2CA2-40A3-87F0-8D816C88798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140682"/>
      </p:ext>
    </p:extLst>
  </p:cSld>
  <p:clrMapOvr>
    <a:masterClrMapping/>
  </p:clrMapOvr>
  <p:transition spd="slow">
    <p:zoom dir="in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712A7AFE-C3E5-4963-926A-01DA587F5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D0B2AA0-F393-4A77-97CB-242B6E4829A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877192"/>
      </p:ext>
    </p:extLst>
  </p:cSld>
  <p:clrMapOvr>
    <a:masterClrMapping/>
  </p:clrMapOvr>
  <p:transition spd="slow">
    <p:zoom dir="in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0BEA5AD6-93B0-43F8-88DC-73C3760B1D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0CDFA7C-8719-4251-A73F-5ACB09E212D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783460"/>
      </p:ext>
    </p:extLst>
  </p:cSld>
  <p:clrMapOvr>
    <a:masterClrMapping/>
  </p:clrMapOvr>
  <p:transition spd="slow">
    <p:zoom dir="in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2F5B5824-E938-47CB-AC34-CC73F4297F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DCB8A23-2D52-46FF-B8F9-7B475A2CAC7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414074"/>
      </p:ext>
    </p:extLst>
  </p:cSld>
  <p:clrMapOvr>
    <a:masterClrMapping/>
  </p:clrMapOvr>
  <p:transition spd="slow">
    <p:zoom dir="in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E17A105F-3E59-46ED-985C-9F3931C61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DAE841B-50E3-48B8-B1D8-96DD9626712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991371"/>
      </p:ext>
    </p:extLst>
  </p:cSld>
  <p:clrMapOvr>
    <a:masterClrMapping/>
  </p:clrMapOvr>
  <p:transition spd="slow">
    <p:zoom dir="in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5C980078-F47B-4FE2-99C1-92248F81DA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71331A2-8860-44F1-A633-51DC1FBF4BC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43471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B0DE3940-F0DE-4ED3-AB64-91256D63A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45EE4BD-6032-45C5-B04D-E1214757C2F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738155"/>
      </p:ext>
    </p:extLst>
  </p:cSld>
  <p:clrMapOvr>
    <a:masterClrMapping/>
  </p:clrMapOvr>
  <p:transition spd="slow">
    <p:zoom dir="in"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2BC51D10-D9B4-423A-9C7A-960BBBB8D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0E2985B-71D7-40B1-A9E0-7DA0AB0B5A6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204675"/>
      </p:ext>
    </p:extLst>
  </p:cSld>
  <p:clrMapOvr>
    <a:masterClrMapping/>
  </p:clrMapOvr>
  <p:transition spd="slow">
    <p:zoom dir="in"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38FDF662-20D3-437F-91C3-5FA0A41200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C0E30CF-5016-4C78-9A93-14AE21CF274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10632"/>
      </p:ext>
    </p:extLst>
  </p:cSld>
  <p:clrMapOvr>
    <a:masterClrMapping/>
  </p:clrMapOvr>
  <p:transition spd="slow">
    <p:zoom dir="in"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C0EF3FBC-0B4E-482B-A3DB-519624E7A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30C51C8-F6B9-4643-B34F-7281E1CBDA4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163826"/>
      </p:ext>
    </p:extLst>
  </p:cSld>
  <p:clrMapOvr>
    <a:masterClrMapping/>
  </p:clrMapOvr>
  <p:transition spd="slow">
    <p:zoom dir="in"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6AADA723-2D4C-4B20-BB82-C144172C8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A3E900B-17CC-4F93-86CF-8145F4202B0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338345"/>
      </p:ext>
    </p:extLst>
  </p:cSld>
  <p:clrMapOvr>
    <a:masterClrMapping/>
  </p:clrMapOvr>
  <p:transition spd="slow">
    <p:zoom dir="in"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FC8B436B-321F-43AC-9319-497949E79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B62DDA7-1CBD-4789-9222-C281FDC5439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786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C43DA8F9-B0EE-4ACE-8A9B-C69265E4DA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958FA30-73EC-443E-BC9E-E9C674E7DE9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823510"/>
      </p:ext>
    </p:extLst>
  </p:cSld>
  <p:clrMapOvr>
    <a:masterClrMapping/>
  </p:clrMapOvr>
  <p:transition spd="slow">
    <p:zoom dir="in"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8C0614B9-6A72-47D8-BC4D-534EDA2E52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B341B02-B9E3-44E9-BD28-AF58BCCE779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13686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7779EB1C-84C0-4128-A7AC-883C1666C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76827AE-E35E-4C3C-8962-EE5FFC320AC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11668"/>
      </p:ext>
    </p:extLst>
  </p:cSld>
  <p:clrMapOvr>
    <a:masterClrMapping/>
  </p:clrMapOvr>
  <p:transition spd="slow">
    <p:zoom dir="in"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51087151-B1AF-401B-8B69-C8F6BAF4B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0685D02-CF71-479C-99A6-D2E56FFE9A2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831644"/>
      </p:ext>
    </p:extLst>
  </p:cSld>
  <p:clrMapOvr>
    <a:masterClrMapping/>
  </p:clrMapOvr>
  <p:transition spd="slow">
    <p:zoom dir="in"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3892D6D4-E32B-4C84-9B2C-87C7A6B26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E5C8C90-F818-42EA-8C69-0C3745A3F54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111330"/>
      </p:ext>
    </p:extLst>
  </p:cSld>
  <p:clrMapOvr>
    <a:masterClrMapping/>
  </p:clrMapOvr>
  <p:transition spd="slow">
    <p:zoom dir="in"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A546ED43-712F-46B9-ABE5-5C9E43D04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34F4140-3196-4138-8BBB-743D2E94E5D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872263"/>
      </p:ext>
    </p:extLst>
  </p:cSld>
  <p:clrMapOvr>
    <a:masterClrMapping/>
  </p:clrMapOvr>
  <p:transition spd="slow">
    <p:zoom dir="in"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C3191F4C-E48F-4A18-9B3C-51897766D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7C1B169-B6C7-4A53-8D4A-CE6110E4FC1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789375"/>
      </p:ext>
    </p:extLst>
  </p:cSld>
  <p:clrMapOvr>
    <a:masterClrMapping/>
  </p:clrMapOvr>
  <p:transition spd="slow">
    <p:zoom dir="in"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070F96C1-3E4D-44B9-87BE-49398C811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181A5A4-7B69-403A-86C1-623F5BC5566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009694"/>
      </p:ext>
    </p:extLst>
  </p:cSld>
  <p:clrMapOvr>
    <a:masterClrMapping/>
  </p:clrMapOvr>
  <p:transition spd="slow">
    <p:zoom dir="in"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664EBF30-0503-45E3-A078-57F26F0EE5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09AE619-5601-457F-A163-9E2B470A0EA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636907"/>
      </p:ext>
    </p:extLst>
  </p:cSld>
  <p:clrMapOvr>
    <a:masterClrMapping/>
  </p:clrMapOvr>
  <p:transition spd="slow">
    <p:zoom dir="in"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9A690493-83D5-4770-AA5D-746C458E49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FC77F56-D733-437D-91D8-6758B30562D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489348"/>
      </p:ext>
    </p:extLst>
  </p:cSld>
  <p:clrMapOvr>
    <a:masterClrMapping/>
  </p:clrMapOvr>
  <p:transition spd="slow">
    <p:zoom dir="in"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F7850C74-FC39-4748-BFF9-3F837BD9A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6D46995-868D-4101-BB3E-6FE29EEE528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443868"/>
      </p:ext>
    </p:extLst>
  </p:cSld>
  <p:clrMapOvr>
    <a:masterClrMapping/>
  </p:clrMapOvr>
  <p:transition spd="slow">
    <p:zoom dir="in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909858A9-D3E8-4C9D-859C-1F20757C8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2340FEF-F5CE-4A82-BCBC-28CF087E209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388226"/>
      </p:ext>
    </p:extLst>
  </p:cSld>
  <p:clrMapOvr>
    <a:masterClrMapping/>
  </p:clrMapOvr>
  <p:transition spd="slow">
    <p:zoom dir="in"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D8DCD3C1-D40B-44EB-AC70-624BD05EF4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4D9EEF9-27E1-4B2B-9850-0E9B465FD4A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431319"/>
      </p:ext>
    </p:extLst>
  </p:cSld>
  <p:clrMapOvr>
    <a:masterClrMapping/>
  </p:clrMapOvr>
  <p:transition spd="slow">
    <p:zoom dir="in"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0A76604B-E8A1-4A0F-ACBC-8E40AE5E5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594E17A-3A25-4427-B96A-C81F594BD05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191250"/>
      </p:ext>
    </p:extLst>
  </p:cSld>
  <p:clrMapOvr>
    <a:masterClrMapping/>
  </p:clrMapOvr>
  <p:transition spd="slow">
    <p:zoom dir="in"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1A7A8441-2057-4C83-9CC3-D46B33125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AB45ED6-21C1-4C6D-B3ED-4677713E1EA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780523"/>
      </p:ext>
    </p:extLst>
  </p:cSld>
  <p:clrMapOvr>
    <a:masterClrMapping/>
  </p:clrMapOvr>
  <p:transition spd="slow">
    <p:zoom dir="in"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685960DD-EA61-496F-9977-39D4B05E5E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EE1EE3D-671D-47CB-B68F-989846B7D03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555738"/>
      </p:ext>
    </p:extLst>
  </p:cSld>
  <p:clrMapOvr>
    <a:masterClrMapping/>
  </p:clrMapOvr>
  <p:transition spd="slow">
    <p:zoom dir="in"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4EBAD459-C4D7-45A4-8FBA-1D459E77E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0133BF9-2850-4F23-8FB0-64BF7849E24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931624"/>
      </p:ext>
    </p:extLst>
  </p:cSld>
  <p:clrMapOvr>
    <a:masterClrMapping/>
  </p:clrMapOvr>
  <p:transition spd="slow">
    <p:zoom dir="in"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B953AB98-4F26-4E3F-9684-B0373DB45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3749FF0-AA87-4AD3-B2E9-15C124A7342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24663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4E4BF0E5-7392-4EA7-B533-3CFF2530F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EF0667F-1BDE-4FDD-81E5-429C921E6F9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51601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D76FBE6C-D92B-4E24-8C88-E6A5766B0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B230DE7-E4D8-4ED6-9CE5-415F9B7A98C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64189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B9061A65-5ADB-48EB-8E02-6110266C3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1219726-C69C-4B9D-B31F-8BE76722F2E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76387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BF379934-2678-4D85-AD39-83485F391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C7DCD09-4EA4-4DC7-AD11-9A7D9BBE440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7058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A812207B-0BDF-4B1A-9424-9B4F36F3F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5138BC6-D87F-468C-8005-97634FC9ADF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016728"/>
      </p:ext>
    </p:extLst>
  </p:cSld>
  <p:clrMapOvr>
    <a:masterClrMapping/>
  </p:clrMapOvr>
  <p:transition spd="slow">
    <p:zoom dir="in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90ECDE2C-8F91-4B7E-9E63-8A2FDEC14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2683DB5-C1D8-4867-B41F-6108C577EDB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596919"/>
      </p:ext>
    </p:extLst>
  </p:cSld>
  <p:clrMapOvr>
    <a:masterClrMapping/>
  </p:clrMapOvr>
  <p:transition spd="slow">
    <p:zoom dir="in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9AF84258-2AB8-4E1C-91C5-B71253213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621B0D7-7D86-4409-8F74-2BB75E123F2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464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宽屏</PresentationFormat>
  <Paragraphs>0</Paragraphs>
  <Slides>69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69</vt:i4>
      </vt:variant>
    </vt:vector>
  </HeadingPairs>
  <TitlesOfParts>
    <vt:vector size="73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user</dc:creator>
  <cp:lastModifiedBy>user</cp:lastModifiedBy>
  <cp:revision>1</cp:revision>
  <dcterms:created xsi:type="dcterms:W3CDTF">2022-05-08T01:51:30Z</dcterms:created>
  <dcterms:modified xsi:type="dcterms:W3CDTF">2022-05-08T01:51:30Z</dcterms:modified>
</cp:coreProperties>
</file>